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9B648E-3D1E-4A06-986A-7D711EBEA364}" type="datetimeFigureOut">
              <a:rPr lang="tr-TR" smtClean="0"/>
              <a:t>4.04.2022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615B1B-FBFD-413B-8FA5-A12FD3DB74EF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611560" y="1981200"/>
            <a:ext cx="806386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latin typeface="Arial"/>
                <a:cs typeface="Arial"/>
              </a:rPr>
              <a:t>Yatay </a:t>
            </a:r>
            <a:r>
              <a:rPr sz="2000" spc="-5" dirty="0">
                <a:latin typeface="Arial"/>
                <a:cs typeface="Arial"/>
              </a:rPr>
              <a:t>geçiş hakkı </a:t>
            </a:r>
            <a:r>
              <a:rPr sz="2000" dirty="0">
                <a:latin typeface="Arial"/>
                <a:cs typeface="Arial"/>
              </a:rPr>
              <a:t>elde </a:t>
            </a:r>
            <a:r>
              <a:rPr sz="2000" spc="-5" dirty="0">
                <a:latin typeface="Arial"/>
                <a:cs typeface="Arial"/>
              </a:rPr>
              <a:t>edememiş </a:t>
            </a:r>
            <a:r>
              <a:rPr sz="2000" dirty="0">
                <a:latin typeface="Arial"/>
                <a:cs typeface="Arial"/>
              </a:rPr>
              <a:t>ancak Ukrayna’daki bir  </a:t>
            </a:r>
            <a:r>
              <a:rPr sz="2000" spc="-5" dirty="0">
                <a:latin typeface="Arial"/>
                <a:cs typeface="Arial"/>
              </a:rPr>
              <a:t>yükseköğretim kurumunun örgün </a:t>
            </a:r>
            <a:r>
              <a:rPr sz="2000" dirty="0">
                <a:latin typeface="Arial"/>
                <a:cs typeface="Arial"/>
              </a:rPr>
              <a:t>bir </a:t>
            </a:r>
            <a:r>
              <a:rPr sz="2000" spc="-5" dirty="0">
                <a:latin typeface="Arial"/>
                <a:cs typeface="Arial"/>
              </a:rPr>
              <a:t>eğitim programında kayıtlı </a:t>
            </a:r>
            <a:r>
              <a:rPr sz="2000" dirty="0">
                <a:latin typeface="Arial"/>
                <a:cs typeface="Arial"/>
              </a:rPr>
              <a:t>olan  </a:t>
            </a:r>
            <a:r>
              <a:rPr sz="2000" spc="-15" dirty="0">
                <a:latin typeface="Arial"/>
                <a:cs typeface="Arial"/>
              </a:rPr>
              <a:t>öğrenciler, </a:t>
            </a:r>
            <a:r>
              <a:rPr sz="2000" spc="-5" dirty="0">
                <a:latin typeface="Arial"/>
                <a:cs typeface="Arial"/>
              </a:rPr>
              <a:t>Üniversitemize özel</a:t>
            </a:r>
            <a:r>
              <a:rPr sz="2000" spc="5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öğrencilik  müracaatında  bulunabileceklerdir.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1187624" y="1069918"/>
            <a:ext cx="6984776" cy="3821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54940">
              <a:spcBef>
                <a:spcPts val="100"/>
              </a:spcBef>
            </a:pPr>
            <a:r>
              <a:rPr lang="tr-TR" sz="2400" spc="-5" dirty="0" smtClean="0"/>
              <a:t>KİMLER </a:t>
            </a:r>
            <a:r>
              <a:rPr lang="tr-TR" sz="2400" spc="-15" dirty="0" smtClean="0"/>
              <a:t>ÖZEL </a:t>
            </a:r>
            <a:r>
              <a:rPr lang="tr-TR" sz="2400" spc="-5" dirty="0" smtClean="0"/>
              <a:t>ÖĞRENCİ</a:t>
            </a:r>
            <a:r>
              <a:rPr lang="tr-TR" sz="2400" spc="-45" dirty="0" smtClean="0"/>
              <a:t> </a:t>
            </a:r>
            <a:r>
              <a:rPr lang="tr-TR" sz="2400" spc="-5" dirty="0" smtClean="0"/>
              <a:t>OLABİLİR?</a:t>
            </a:r>
            <a:endParaRPr lang="tr-TR" sz="2400" spc="-5" dirty="0"/>
          </a:p>
        </p:txBody>
      </p:sp>
    </p:spTree>
    <p:extLst>
      <p:ext uri="{BB962C8B-B14F-4D97-AF65-F5344CB8AC3E}">
        <p14:creationId xmlns:p14="http://schemas.microsoft.com/office/powerpoint/2010/main" val="124725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/>
          <p:nvPr/>
        </p:nvSpPr>
        <p:spPr>
          <a:xfrm>
            <a:off x="541121" y="1798701"/>
            <a:ext cx="8064500" cy="2526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2021-2022 eğitim ve öğretim yılı </a:t>
            </a:r>
            <a:r>
              <a:rPr sz="2000" dirty="0">
                <a:latin typeface="Arial"/>
                <a:cs typeface="Arial"/>
              </a:rPr>
              <a:t>güz </a:t>
            </a:r>
            <a:r>
              <a:rPr sz="2000" spc="-5" dirty="0">
                <a:latin typeface="Arial"/>
                <a:cs typeface="Arial"/>
              </a:rPr>
              <a:t>dönemi ve </a:t>
            </a:r>
            <a:r>
              <a:rPr sz="2000" dirty="0">
                <a:latin typeface="Arial"/>
                <a:cs typeface="Arial"/>
              </a:rPr>
              <a:t>öncesinde  Ukrayna’daki </a:t>
            </a:r>
            <a:r>
              <a:rPr sz="2000" spc="-5" dirty="0">
                <a:latin typeface="Arial"/>
                <a:cs typeface="Arial"/>
              </a:rPr>
              <a:t>tanınan </a:t>
            </a:r>
            <a:r>
              <a:rPr sz="2000" dirty="0">
                <a:latin typeface="Arial"/>
                <a:cs typeface="Arial"/>
              </a:rPr>
              <a:t>bir </a:t>
            </a:r>
            <a:r>
              <a:rPr sz="2000" spc="-5" dirty="0">
                <a:latin typeface="Arial"/>
                <a:cs typeface="Arial"/>
              </a:rPr>
              <a:t>yükseköğretim kurumuna kayıt yaptırmış  </a:t>
            </a:r>
            <a:r>
              <a:rPr sz="2000" dirty="0">
                <a:latin typeface="Arial"/>
                <a:cs typeface="Arial"/>
              </a:rPr>
              <a:t>ve yatay </a:t>
            </a:r>
            <a:r>
              <a:rPr sz="2000" spc="-5" dirty="0">
                <a:latin typeface="Arial"/>
                <a:cs typeface="Arial"/>
              </a:rPr>
              <a:t>geçiş şartlarını sağlamayan öğrencilerin </a:t>
            </a:r>
            <a:r>
              <a:rPr sz="2000" spc="-35" dirty="0">
                <a:latin typeface="Arial"/>
                <a:cs typeface="Arial"/>
              </a:rPr>
              <a:t>11-15 </a:t>
            </a:r>
            <a:r>
              <a:rPr sz="2000" dirty="0">
                <a:latin typeface="Arial"/>
                <a:cs typeface="Arial"/>
              </a:rPr>
              <a:t>Nisan </a:t>
            </a:r>
            <a:r>
              <a:rPr sz="2000" spc="-5" dirty="0">
                <a:latin typeface="Arial"/>
                <a:cs typeface="Arial"/>
              </a:rPr>
              <a:t>2022  </a:t>
            </a:r>
            <a:r>
              <a:rPr sz="2000" dirty="0">
                <a:latin typeface="Arial"/>
                <a:cs typeface="Arial"/>
              </a:rPr>
              <a:t>Cuma günü mesai bitimine kadar başvuru yapması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gerekmektedir.</a:t>
            </a:r>
            <a:endParaRPr sz="20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Clr>
                <a:srgbClr val="16A3A7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spc="-30" dirty="0">
                <a:latin typeface="Arial"/>
                <a:cs typeface="Arial"/>
              </a:rPr>
              <a:t>Yatay </a:t>
            </a:r>
            <a:r>
              <a:rPr sz="2000" spc="-5" dirty="0">
                <a:latin typeface="Arial"/>
                <a:cs typeface="Arial"/>
              </a:rPr>
              <a:t>geçiş başvurusu </a:t>
            </a:r>
            <a:r>
              <a:rPr sz="2000" dirty="0">
                <a:latin typeface="Arial"/>
                <a:cs typeface="Arial"/>
              </a:rPr>
              <a:t>yapan ancak </a:t>
            </a:r>
            <a:r>
              <a:rPr sz="2000" spc="-5" dirty="0">
                <a:latin typeface="Arial"/>
                <a:cs typeface="Arial"/>
              </a:rPr>
              <a:t>yararlanamayan öğrencilerin  </a:t>
            </a:r>
            <a:r>
              <a:rPr sz="2000" dirty="0">
                <a:latin typeface="Arial"/>
                <a:cs typeface="Arial"/>
              </a:rPr>
              <a:t>ise </a:t>
            </a:r>
            <a:r>
              <a:rPr sz="2000" spc="-5" dirty="0">
                <a:latin typeface="Arial"/>
                <a:cs typeface="Arial"/>
              </a:rPr>
              <a:t>26-29 Nisan 2022 </a:t>
            </a:r>
            <a:r>
              <a:rPr sz="2000" dirty="0">
                <a:latin typeface="Arial"/>
                <a:cs typeface="Arial"/>
              </a:rPr>
              <a:t>Cuma günü </a:t>
            </a:r>
            <a:r>
              <a:rPr sz="2000" spc="-5" dirty="0">
                <a:latin typeface="Arial"/>
                <a:cs typeface="Arial"/>
              </a:rPr>
              <a:t>mesai </a:t>
            </a:r>
            <a:r>
              <a:rPr sz="2000" dirty="0">
                <a:latin typeface="Arial"/>
                <a:cs typeface="Arial"/>
              </a:rPr>
              <a:t>bitimine </a:t>
            </a:r>
            <a:r>
              <a:rPr sz="2000" spc="-5" dirty="0">
                <a:latin typeface="Arial"/>
                <a:cs typeface="Arial"/>
              </a:rPr>
              <a:t>kadar özel  öğrencilik için gerekli </a:t>
            </a:r>
            <a:r>
              <a:rPr sz="2000" dirty="0">
                <a:latin typeface="Arial"/>
                <a:cs typeface="Arial"/>
              </a:rPr>
              <a:t>belgelerle </a:t>
            </a:r>
            <a:r>
              <a:rPr sz="2000" spc="-5" dirty="0">
                <a:latin typeface="Arial"/>
                <a:cs typeface="Arial"/>
              </a:rPr>
              <a:t>beraber Üniversitemize başvuru  </a:t>
            </a:r>
            <a:r>
              <a:rPr sz="2000" dirty="0">
                <a:latin typeface="Arial"/>
                <a:cs typeface="Arial"/>
              </a:rPr>
              <a:t>yapması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gerekmektedir.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3"/>
          <p:cNvSpPr txBox="1">
            <a:spLocks noGrp="1"/>
          </p:cNvSpPr>
          <p:nvPr>
            <p:ph type="title"/>
          </p:nvPr>
        </p:nvSpPr>
        <p:spPr>
          <a:xfrm>
            <a:off x="1043609" y="413172"/>
            <a:ext cx="7272808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ÖZEL </a:t>
            </a:r>
            <a:r>
              <a:rPr sz="3600" spc="-5" dirty="0"/>
              <a:t>ÖĞRENCİLİK İÇİN </a:t>
            </a:r>
            <a:r>
              <a:rPr sz="3600" spc="-10" dirty="0"/>
              <a:t>BAŞVURULAR </a:t>
            </a:r>
            <a:r>
              <a:rPr sz="3600" dirty="0"/>
              <a:t>NE</a:t>
            </a:r>
            <a:r>
              <a:rPr sz="3600" spc="-40" dirty="0"/>
              <a:t> </a:t>
            </a:r>
            <a:r>
              <a:rPr sz="3600" spc="-10" dirty="0"/>
              <a:t>ZAMAN?</a:t>
            </a:r>
          </a:p>
        </p:txBody>
      </p:sp>
    </p:spTree>
    <p:extLst>
      <p:ext uri="{BB962C8B-B14F-4D97-AF65-F5344CB8AC3E}">
        <p14:creationId xmlns:p14="http://schemas.microsoft.com/office/powerpoint/2010/main" val="280682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541121" y="1942845"/>
            <a:ext cx="806323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681355" algn="l"/>
                <a:tab pos="1999614" algn="l"/>
                <a:tab pos="3672204" algn="l"/>
                <a:tab pos="4947920" algn="l"/>
                <a:tab pos="6026785" algn="l"/>
                <a:tab pos="6909434" algn="l"/>
              </a:tabLst>
            </a:pPr>
            <a:r>
              <a:rPr sz="2000" spc="-15" dirty="0">
                <a:latin typeface="Arial"/>
                <a:cs typeface="Arial"/>
              </a:rPr>
              <a:t>Ö</a:t>
            </a:r>
            <a:r>
              <a:rPr sz="2000" dirty="0">
                <a:latin typeface="Arial"/>
                <a:cs typeface="Arial"/>
              </a:rPr>
              <a:t>z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l	</a:t>
            </a:r>
            <a:r>
              <a:rPr sz="2000" spc="-5" dirty="0">
                <a:latin typeface="Arial"/>
                <a:cs typeface="Arial"/>
              </a:rPr>
              <a:t>ö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dirty="0">
                <a:latin typeface="Arial"/>
                <a:cs typeface="Arial"/>
              </a:rPr>
              <a:t>re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cile</a:t>
            </a:r>
            <a:r>
              <a:rPr sz="2000" spc="-100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,	</a:t>
            </a:r>
            <a:r>
              <a:rPr sz="2000" spc="-5" dirty="0">
                <a:latin typeface="Arial"/>
                <a:cs typeface="Arial"/>
              </a:rPr>
              <a:t>Ü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spc="-5" dirty="0">
                <a:latin typeface="Arial"/>
                <a:cs typeface="Arial"/>
              </a:rPr>
              <a:t>ersit</a:t>
            </a:r>
            <a:r>
              <a:rPr sz="2000" spc="-2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miz	</a:t>
            </a:r>
            <a:r>
              <a:rPr sz="2000" spc="-5" dirty="0">
                <a:latin typeface="Arial"/>
                <a:cs typeface="Arial"/>
              </a:rPr>
              <a:t>Ü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spc="-5" dirty="0">
                <a:latin typeface="Arial"/>
                <a:cs typeface="Arial"/>
              </a:rPr>
              <a:t>ersi</a:t>
            </a:r>
            <a:r>
              <a:rPr sz="2000" spc="-2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	Yönetim	Kurulu	</a:t>
            </a:r>
            <a:r>
              <a:rPr sz="2000" spc="-2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ara</a:t>
            </a:r>
            <a:r>
              <a:rPr sz="2000" spc="-10" dirty="0">
                <a:latin typeface="Arial"/>
                <a:cs typeface="Arial"/>
              </a:rPr>
              <a:t>f</a:t>
            </a:r>
            <a:r>
              <a:rPr sz="2000" spc="-2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ndan  </a:t>
            </a:r>
            <a:r>
              <a:rPr sz="2000" dirty="0">
                <a:latin typeface="Arial"/>
                <a:cs typeface="Arial"/>
              </a:rPr>
              <a:t>belirlenen </a:t>
            </a:r>
            <a:r>
              <a:rPr sz="2000" spc="-5" dirty="0">
                <a:latin typeface="Arial"/>
                <a:cs typeface="Arial"/>
              </a:rPr>
              <a:t>öğrenim </a:t>
            </a:r>
            <a:r>
              <a:rPr sz="2000" dirty="0">
                <a:latin typeface="Arial"/>
                <a:cs typeface="Arial"/>
              </a:rPr>
              <a:t>ücretini </a:t>
            </a:r>
            <a:r>
              <a:rPr sz="2000" spc="-5" dirty="0">
                <a:latin typeface="Arial"/>
                <a:cs typeface="Arial"/>
              </a:rPr>
              <a:t>ödemekle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yükümlüdür.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789838" y="804113"/>
            <a:ext cx="75615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latin typeface="Carlito"/>
                <a:cs typeface="Carlito"/>
              </a:rPr>
              <a:t>ÖZEL </a:t>
            </a:r>
            <a:r>
              <a:rPr sz="2400" b="1" spc="-5" dirty="0">
                <a:latin typeface="Carlito"/>
                <a:cs typeface="Carlito"/>
              </a:rPr>
              <a:t>ÖĞRENCİLER </a:t>
            </a:r>
            <a:r>
              <a:rPr sz="2400" b="1" dirty="0">
                <a:latin typeface="Carlito"/>
                <a:cs typeface="Carlito"/>
              </a:rPr>
              <a:t>NE </a:t>
            </a:r>
            <a:r>
              <a:rPr sz="2400" b="1" spc="-15" dirty="0">
                <a:latin typeface="Carlito"/>
                <a:cs typeface="Carlito"/>
              </a:rPr>
              <a:t>KADAR </a:t>
            </a:r>
            <a:r>
              <a:rPr sz="2400" b="1" spc="-5" dirty="0">
                <a:latin typeface="Carlito"/>
                <a:cs typeface="Carlito"/>
              </a:rPr>
              <a:t>ÖĞRENİM </a:t>
            </a:r>
            <a:r>
              <a:rPr sz="2400" b="1" dirty="0">
                <a:latin typeface="Carlito"/>
                <a:cs typeface="Carlito"/>
              </a:rPr>
              <a:t>ÜCRETİ</a:t>
            </a:r>
            <a:r>
              <a:rPr sz="2400" b="1" spc="-60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ÖDEYECEK?</a:t>
            </a:r>
            <a:endParaRPr sz="24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748918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106</Words>
  <Application>Microsoft Office PowerPoint</Application>
  <PresentationFormat>Ekran Gösterisi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Akış</vt:lpstr>
      <vt:lpstr>PowerPoint Sunusu</vt:lpstr>
      <vt:lpstr>ÖZEL ÖĞRENCİLİK İÇİN BAŞVURULAR NE ZAMAN?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2022-04-04T06:34:12Z</dcterms:created>
  <dcterms:modified xsi:type="dcterms:W3CDTF">2022-04-04T06:39:24Z</dcterms:modified>
</cp:coreProperties>
</file>